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6" r:id="rId1"/>
  </p:sldMasterIdLst>
  <p:notesMasterIdLst>
    <p:notesMasterId r:id="rId3"/>
  </p:notesMasterIdLst>
  <p:handoutMasterIdLst>
    <p:handoutMasterId r:id="rId4"/>
  </p:handoutMasterIdLst>
  <p:sldIdLst>
    <p:sldId id="258" r:id="rId2"/>
  </p:sldIdLst>
  <p:sldSz cx="21386800" cy="30279975"/>
  <p:notesSz cx="6858000" cy="1001395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5800" kern="1200">
        <a:solidFill>
          <a:schemeClr val="tx1"/>
        </a:solidFill>
        <a:latin typeface="굴림"/>
        <a:ea typeface="굴림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5800" kern="1200">
        <a:solidFill>
          <a:schemeClr val="tx1"/>
        </a:solidFill>
        <a:latin typeface="굴림"/>
        <a:ea typeface="굴림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5800" kern="1200">
        <a:solidFill>
          <a:schemeClr val="tx1"/>
        </a:solidFill>
        <a:latin typeface="굴림"/>
        <a:ea typeface="굴림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5800" kern="1200">
        <a:solidFill>
          <a:schemeClr val="tx1"/>
        </a:solidFill>
        <a:latin typeface="굴림"/>
        <a:ea typeface="굴림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5800" kern="1200">
        <a:solidFill>
          <a:schemeClr val="tx1"/>
        </a:solidFill>
        <a:latin typeface="굴림"/>
        <a:ea typeface="굴림"/>
        <a:cs typeface="+mn-cs"/>
      </a:defRPr>
    </a:lvl5pPr>
    <a:lvl6pPr marL="2286000" algn="l" defTabSz="914400" rtl="0" eaLnBrk="1" latinLnBrk="1" hangingPunct="1">
      <a:defRPr kumimoji="1" sz="5800" kern="1200">
        <a:solidFill>
          <a:schemeClr val="tx1"/>
        </a:solidFill>
        <a:latin typeface="굴림"/>
        <a:ea typeface="굴림"/>
        <a:cs typeface="+mn-cs"/>
      </a:defRPr>
    </a:lvl6pPr>
    <a:lvl7pPr marL="2743200" algn="l" defTabSz="914400" rtl="0" eaLnBrk="1" latinLnBrk="1" hangingPunct="1">
      <a:defRPr kumimoji="1" sz="5800" kern="1200">
        <a:solidFill>
          <a:schemeClr val="tx1"/>
        </a:solidFill>
        <a:latin typeface="굴림"/>
        <a:ea typeface="굴림"/>
        <a:cs typeface="+mn-cs"/>
      </a:defRPr>
    </a:lvl7pPr>
    <a:lvl8pPr marL="3200400" algn="l" defTabSz="914400" rtl="0" eaLnBrk="1" latinLnBrk="1" hangingPunct="1">
      <a:defRPr kumimoji="1" sz="5800" kern="1200">
        <a:solidFill>
          <a:schemeClr val="tx1"/>
        </a:solidFill>
        <a:latin typeface="굴림"/>
        <a:ea typeface="굴림"/>
        <a:cs typeface="+mn-cs"/>
      </a:defRPr>
    </a:lvl8pPr>
    <a:lvl9pPr marL="3657600" algn="l" defTabSz="914400" rtl="0" eaLnBrk="1" latinLnBrk="1" hangingPunct="1">
      <a:defRPr kumimoji="1" sz="5800" kern="1200">
        <a:solidFill>
          <a:schemeClr val="tx1"/>
        </a:solidFill>
        <a:latin typeface="굴림"/>
        <a:ea typeface="굴림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7">
          <p15:clr>
            <a:srgbClr val="A4A3A4"/>
          </p15:clr>
        </p15:guide>
        <p15:guide id="2" pos="673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3">
          <p15:clr>
            <a:srgbClr val="A4A3A4"/>
          </p15:clr>
        </p15:guide>
        <p15:guide id="2" pos="215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9E00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68EC60B-5C72-4F00-A40B-8A06571290DB}" styleName="Normal Style 1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2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65" autoAdjust="0"/>
    <p:restoredTop sz="96370" autoAdjust="0"/>
  </p:normalViewPr>
  <p:slideViewPr>
    <p:cSldViewPr>
      <p:cViewPr varScale="1">
        <p:scale>
          <a:sx n="26" d="100"/>
          <a:sy n="26" d="100"/>
        </p:scale>
        <p:origin x="2820" y="168"/>
      </p:cViewPr>
      <p:guideLst>
        <p:guide orient="horz" pos="9537"/>
        <p:guide pos="67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5" d="100"/>
          <a:sy n="75" d="100"/>
        </p:scale>
        <p:origin x="-2220" y="-90"/>
      </p:cViewPr>
      <p:guideLst>
        <p:guide orient="horz" pos="3153"/>
        <p:guide pos="215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0" y="0"/>
            <a:ext cx="2971800" cy="500063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>
              <a:defRPr sz="1200">
                <a:latin typeface="굴림"/>
                <a:ea typeface="굴림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4613" y="0"/>
            <a:ext cx="2971800" cy="500063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algn="r">
              <a:defRPr sz="1200">
                <a:latin typeface="굴림"/>
                <a:ea typeface="굴림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>
          <a:xfrm>
            <a:off x="0" y="9512300"/>
            <a:ext cx="2971800" cy="500063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>
              <a:defRPr sz="1200">
                <a:latin typeface="굴림"/>
                <a:ea typeface="굴림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>
          <a:xfrm>
            <a:off x="3884613" y="9512300"/>
            <a:ext cx="2971800" cy="500063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>
            <a:lvl1pPr algn="r">
              <a:defRPr sz="1200">
                <a:latin typeface="굴림"/>
                <a:ea typeface="굴림"/>
              </a:defRPr>
            </a:lvl1pPr>
          </a:lstStyle>
          <a:p>
            <a:pPr>
              <a:defRPr/>
            </a:pPr>
            <a:fld id="{FD9D6364-CA95-4E77-B444-C9D9B500DEA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500063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500063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34CB5BEA-AE55-4197-B679-1C7F7DAFEAEE}" type="datetime1">
              <a:rPr lang="ko-KR" altLang="en-US"/>
              <a:pPr lvl="0">
                <a:defRPr/>
              </a:pPr>
              <a:t>2023-11-27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132856" y="614487"/>
            <a:ext cx="2654300" cy="3756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756150"/>
            <a:ext cx="5486400" cy="450691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512300"/>
            <a:ext cx="2971800" cy="500063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9512300"/>
            <a:ext cx="2971800" cy="500063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787371A4-CDA0-4F77-8612-D866302530F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03375" y="9405938"/>
            <a:ext cx="18180050" cy="649128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208338" y="17159288"/>
            <a:ext cx="14970125" cy="773747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65F9-F704-4494-B1E6-047FAC3FB9C0}" type="datetimeFigureOut">
              <a:rPr lang="ko-KR" altLang="en-US" smtClean="0"/>
              <a:pPr/>
              <a:t>2023-11-27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1F3F-F9AC-4745-98F8-08FBDAC8BEC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65F9-F704-4494-B1E6-047FAC3FB9C0}" type="datetimeFigureOut">
              <a:rPr lang="ko-KR" altLang="en-US" smtClean="0"/>
              <a:pPr/>
              <a:t>2023-11-27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1F3F-F9AC-4745-98F8-08FBDAC8BEC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5505113" y="1212850"/>
            <a:ext cx="4811712" cy="2583656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069975" y="1212850"/>
            <a:ext cx="14282738" cy="2583656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65F9-F704-4494-B1E6-047FAC3FB9C0}" type="datetimeFigureOut">
              <a:rPr lang="ko-KR" altLang="en-US" smtClean="0"/>
              <a:pPr/>
              <a:t>2023-11-27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1F3F-F9AC-4745-98F8-08FBDAC8BEC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65F9-F704-4494-B1E6-047FAC3FB9C0}" type="datetimeFigureOut">
              <a:rPr lang="ko-KR" altLang="en-US" smtClean="0"/>
              <a:pPr/>
              <a:t>2023-11-27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1F3F-F9AC-4745-98F8-08FBDAC8BEC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89100" y="19457988"/>
            <a:ext cx="18178463" cy="60134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89100" y="12833350"/>
            <a:ext cx="18178463" cy="66246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65F9-F704-4494-B1E6-047FAC3FB9C0}" type="datetimeFigureOut">
              <a:rPr lang="ko-KR" altLang="en-US" smtClean="0"/>
              <a:pPr/>
              <a:t>2023-11-27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1F3F-F9AC-4745-98F8-08FBDAC8BEC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69975" y="7065963"/>
            <a:ext cx="9547225" cy="19983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769600" y="7065963"/>
            <a:ext cx="9547225" cy="19983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65F9-F704-4494-B1E6-047FAC3FB9C0}" type="datetimeFigureOut">
              <a:rPr lang="ko-KR" altLang="en-US" smtClean="0"/>
              <a:pPr/>
              <a:t>2023-11-27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1F3F-F9AC-4745-98F8-08FBDAC8BEC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9975" y="6778625"/>
            <a:ext cx="9448800" cy="28241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69975" y="9602788"/>
            <a:ext cx="9448800" cy="174466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10864850" y="6778625"/>
            <a:ext cx="9451975" cy="28241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10864850" y="9602788"/>
            <a:ext cx="9451975" cy="174466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65F9-F704-4494-B1E6-047FAC3FB9C0}" type="datetimeFigureOut">
              <a:rPr lang="ko-KR" altLang="en-US" smtClean="0"/>
              <a:pPr/>
              <a:t>2023-11-27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1F3F-F9AC-4745-98F8-08FBDAC8BEC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65F9-F704-4494-B1E6-047FAC3FB9C0}" type="datetimeFigureOut">
              <a:rPr lang="ko-KR" altLang="en-US" smtClean="0"/>
              <a:pPr/>
              <a:t>2023-11-27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1F3F-F9AC-4745-98F8-08FBDAC8BEC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65F9-F704-4494-B1E6-047FAC3FB9C0}" type="datetimeFigureOut">
              <a:rPr lang="ko-KR" altLang="en-US" smtClean="0"/>
              <a:pPr/>
              <a:t>2023-11-27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1F3F-F9AC-4745-98F8-08FBDAC8BEC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9975" y="1204913"/>
            <a:ext cx="7035800" cy="51308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61363" y="1204913"/>
            <a:ext cx="11955462" cy="258445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69975" y="6335713"/>
            <a:ext cx="7035800" cy="207137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65F9-F704-4494-B1E6-047FAC3FB9C0}" type="datetimeFigureOut">
              <a:rPr lang="ko-KR" altLang="en-US" smtClean="0"/>
              <a:pPr/>
              <a:t>2023-11-27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1F3F-F9AC-4745-98F8-08FBDAC8BEC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92588" y="21196300"/>
            <a:ext cx="12831762" cy="25019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192588" y="2705100"/>
            <a:ext cx="12831762" cy="181689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192588" y="23698200"/>
            <a:ext cx="12831762" cy="35544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265F9-F704-4494-B1E6-047FAC3FB9C0}" type="datetimeFigureOut">
              <a:rPr lang="ko-KR" altLang="en-US" smtClean="0"/>
              <a:pPr/>
              <a:t>2023-11-27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1F3F-F9AC-4745-98F8-08FBDAC8BEC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69975" y="1212850"/>
            <a:ext cx="19246850" cy="5046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9975" y="7065963"/>
            <a:ext cx="19246850" cy="19983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069975" y="28065413"/>
            <a:ext cx="4989513" cy="1611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265F9-F704-4494-B1E6-047FAC3FB9C0}" type="datetimeFigureOut">
              <a:rPr lang="ko-KR" altLang="en-US" smtClean="0"/>
              <a:pPr/>
              <a:t>2023-11-27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7307263" y="28065413"/>
            <a:ext cx="6772275" cy="1611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5327313" y="28065413"/>
            <a:ext cx="4989512" cy="16113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C01F3F-F9AC-4745-98F8-08FBDAC8BEC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E5CFEA0-D0B6-7284-2199-8D9076AB780C}"/>
              </a:ext>
            </a:extLst>
          </p:cNvPr>
          <p:cNvSpPr/>
          <p:nvPr/>
        </p:nvSpPr>
        <p:spPr>
          <a:xfrm>
            <a:off x="626774" y="1429121"/>
            <a:ext cx="20481344" cy="101480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825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  <a:latin typeface="+mj-lt"/>
              <a:ea typeface="던파 비트비트체 v2" panose="02040503000000000000"/>
            </a:endParaRPr>
          </a:p>
        </p:txBody>
      </p:sp>
      <p:sp>
        <p:nvSpPr>
          <p:cNvPr id="3" name="Text Box 43"/>
          <p:cNvSpPr txBox="1">
            <a:spLocks noChangeArrowheads="1"/>
          </p:cNvSpPr>
          <p:nvPr/>
        </p:nvSpPr>
        <p:spPr>
          <a:xfrm>
            <a:off x="544152" y="183949"/>
            <a:ext cx="5072221" cy="1202510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>
            <a:spAutoFit/>
          </a:bodyPr>
          <a:lstStyle>
            <a:lvl1pPr defTabSz="2952750" eaLnBrk="0" hangingPunct="0">
              <a:defRPr kumimoji="1" sz="5800">
                <a:solidFill>
                  <a:schemeClr val="tx1"/>
                </a:solidFill>
                <a:latin typeface="굴림"/>
                <a:ea typeface="굴림"/>
              </a:defRPr>
            </a:lvl1pPr>
            <a:lvl2pPr marL="742950" indent="-285750" defTabSz="2952750" eaLnBrk="0" hangingPunct="0">
              <a:defRPr kumimoji="1" sz="5800">
                <a:solidFill>
                  <a:schemeClr val="tx1"/>
                </a:solidFill>
                <a:latin typeface="굴림"/>
                <a:ea typeface="굴림"/>
              </a:defRPr>
            </a:lvl2pPr>
            <a:lvl3pPr marL="1143000" indent="-228600" defTabSz="2952750" eaLnBrk="0" hangingPunct="0">
              <a:defRPr kumimoji="1" sz="5800">
                <a:solidFill>
                  <a:schemeClr val="tx1"/>
                </a:solidFill>
                <a:latin typeface="굴림"/>
                <a:ea typeface="굴림"/>
              </a:defRPr>
            </a:lvl3pPr>
            <a:lvl4pPr marL="1600200" indent="-228600" defTabSz="2952750" eaLnBrk="0" hangingPunct="0">
              <a:defRPr kumimoji="1" sz="5800">
                <a:solidFill>
                  <a:schemeClr val="tx1"/>
                </a:solidFill>
                <a:latin typeface="굴림"/>
                <a:ea typeface="굴림"/>
              </a:defRPr>
            </a:lvl4pPr>
            <a:lvl5pPr marL="2057400" indent="-228600" defTabSz="2952750" eaLnBrk="0" hangingPunct="0">
              <a:defRPr kumimoji="1" sz="5800"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defTabSz="2952750" eaLnBrk="0" fontAlgn="base" hangingPunct="0">
              <a:spcBef>
                <a:spcPct val="0"/>
              </a:spcBef>
              <a:spcAft>
                <a:spcPct val="0"/>
              </a:spcAft>
              <a:defRPr kumimoji="1" sz="5800"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defTabSz="2952750" eaLnBrk="0" fontAlgn="base" hangingPunct="0">
              <a:spcBef>
                <a:spcPct val="0"/>
              </a:spcBef>
              <a:spcAft>
                <a:spcPct val="0"/>
              </a:spcAft>
              <a:defRPr kumimoji="1" sz="5800"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defTabSz="2952750" eaLnBrk="0" fontAlgn="base" hangingPunct="0">
              <a:spcBef>
                <a:spcPct val="0"/>
              </a:spcBef>
              <a:spcAft>
                <a:spcPct val="0"/>
              </a:spcAft>
              <a:defRPr kumimoji="1" sz="5800"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defTabSz="2952750" eaLnBrk="0" fontAlgn="base" hangingPunct="0">
              <a:spcBef>
                <a:spcPct val="0"/>
              </a:spcBef>
              <a:spcAft>
                <a:spcPct val="0"/>
              </a:spcAft>
              <a:defRPr kumimoji="1" sz="5800"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 eaLnBrk="1" hangingPunct="1">
              <a:defRPr/>
            </a:pPr>
            <a:r>
              <a:rPr lang="ko-KR" altLang="en-US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/>
                <a:ea typeface="HY견고딕"/>
              </a:rPr>
              <a:t>연암공과대학교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/>
                <a:ea typeface="HY견고딕"/>
              </a:rPr>
              <a:t> </a:t>
            </a:r>
          </a:p>
          <a:p>
            <a:pPr eaLnBrk="1" hangingPunct="1">
              <a:defRPr/>
            </a:pPr>
            <a:r>
              <a:rPr lang="ko-KR" altLang="en-US" sz="3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HY견고딕"/>
                <a:ea typeface="HY견고딕"/>
              </a:rPr>
              <a:t>캡스톤디자인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/>
                <a:ea typeface="HY견고딕"/>
              </a:rPr>
              <a:t> 경진대회</a:t>
            </a:r>
            <a:endParaRPr lang="en-US" altLang="ko-KR" sz="3600" dirty="0">
              <a:solidFill>
                <a:schemeClr val="tx1">
                  <a:lumMod val="95000"/>
                  <a:lumOff val="5000"/>
                </a:schemeClr>
              </a:solidFill>
              <a:latin typeface="HY견고딕"/>
              <a:ea typeface="HY견고딕"/>
            </a:endParaRPr>
          </a:p>
        </p:txBody>
      </p:sp>
      <p:sp>
        <p:nvSpPr>
          <p:cNvPr id="11" name="Rectangle 30"/>
          <p:cNvSpPr>
            <a:spLocks noChangeArrowheads="1"/>
          </p:cNvSpPr>
          <p:nvPr/>
        </p:nvSpPr>
        <p:spPr>
          <a:xfrm>
            <a:off x="1019175" y="1429121"/>
            <a:ext cx="19246850" cy="1100893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lIns="295232" tIns="147616" rIns="295232" bIns="147616" anchor="ctr"/>
          <a:lstStyle/>
          <a:p>
            <a:pPr algn="ctr" defTabSz="2952750">
              <a:defRPr/>
            </a:pPr>
            <a:endParaRPr lang="en-US" altLang="ko-KR" sz="6000" b="1">
              <a:solidFill>
                <a:schemeClr val="bg1"/>
              </a:solidFill>
              <a:latin typeface="+mj-lt"/>
              <a:ea typeface="던파 비트비트체 v2" panose="02040503000000000000"/>
            </a:endParaRPr>
          </a:p>
        </p:txBody>
      </p:sp>
      <p:sp>
        <p:nvSpPr>
          <p:cNvPr id="13" name="Text Box 41"/>
          <p:cNvSpPr txBox="1">
            <a:spLocks noChangeArrowheads="1"/>
          </p:cNvSpPr>
          <p:nvPr/>
        </p:nvSpPr>
        <p:spPr>
          <a:xfrm>
            <a:off x="4311173" y="2142100"/>
            <a:ext cx="13369945" cy="2556727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>
            <a:spAutoFit/>
          </a:bodyPr>
          <a:lstStyle>
            <a:lvl1pPr defTabSz="2952750" eaLnBrk="0" hangingPunct="0">
              <a:defRPr kumimoji="1" sz="5800">
                <a:solidFill>
                  <a:schemeClr val="tx1"/>
                </a:solidFill>
                <a:latin typeface="굴림"/>
                <a:ea typeface="굴림"/>
              </a:defRPr>
            </a:lvl1pPr>
            <a:lvl2pPr marL="742950" indent="-285750" defTabSz="2952750" eaLnBrk="0" hangingPunct="0">
              <a:defRPr kumimoji="1" sz="5800">
                <a:solidFill>
                  <a:schemeClr val="tx1"/>
                </a:solidFill>
                <a:latin typeface="굴림"/>
                <a:ea typeface="굴림"/>
              </a:defRPr>
            </a:lvl2pPr>
            <a:lvl3pPr marL="1143000" indent="-228600" defTabSz="2952750" eaLnBrk="0" hangingPunct="0">
              <a:defRPr kumimoji="1" sz="5800">
                <a:solidFill>
                  <a:schemeClr val="tx1"/>
                </a:solidFill>
                <a:latin typeface="굴림"/>
                <a:ea typeface="굴림"/>
              </a:defRPr>
            </a:lvl3pPr>
            <a:lvl4pPr marL="1600200" indent="-228600" defTabSz="2952750" eaLnBrk="0" hangingPunct="0">
              <a:defRPr kumimoji="1" sz="5800">
                <a:solidFill>
                  <a:schemeClr val="tx1"/>
                </a:solidFill>
                <a:latin typeface="굴림"/>
                <a:ea typeface="굴림"/>
              </a:defRPr>
            </a:lvl4pPr>
            <a:lvl5pPr marL="2057400" indent="-228600" defTabSz="2952750" eaLnBrk="0" hangingPunct="0">
              <a:defRPr kumimoji="1" sz="5800"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defTabSz="2952750" eaLnBrk="0" fontAlgn="base" hangingPunct="0">
              <a:spcBef>
                <a:spcPct val="0"/>
              </a:spcBef>
              <a:spcAft>
                <a:spcPct val="0"/>
              </a:spcAft>
              <a:defRPr kumimoji="1" sz="5800"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defTabSz="2952750" eaLnBrk="0" fontAlgn="base" hangingPunct="0">
              <a:spcBef>
                <a:spcPct val="0"/>
              </a:spcBef>
              <a:spcAft>
                <a:spcPct val="0"/>
              </a:spcAft>
              <a:defRPr kumimoji="1" sz="5800"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defTabSz="2952750" eaLnBrk="0" fontAlgn="base" hangingPunct="0">
              <a:spcBef>
                <a:spcPct val="0"/>
              </a:spcBef>
              <a:spcAft>
                <a:spcPct val="0"/>
              </a:spcAft>
              <a:defRPr kumimoji="1" sz="5800"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defTabSz="2952750" eaLnBrk="0" fontAlgn="base" hangingPunct="0">
              <a:spcBef>
                <a:spcPct val="0"/>
              </a:spcBef>
              <a:spcAft>
                <a:spcPct val="0"/>
              </a:spcAft>
              <a:defRPr kumimoji="1" sz="5800"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 algn="ctr" eaLnBrk="1" hangingPunct="1">
              <a:defRPr/>
            </a:pPr>
            <a:endParaRPr lang="en-US" altLang="ko-KR" sz="4000" dirty="0">
              <a:latin typeface="+mj-lt"/>
              <a:ea typeface="던파 비트비트체 v2" panose="02040503000000000000"/>
            </a:endParaRPr>
          </a:p>
          <a:p>
            <a:pPr algn="ctr" eaLnBrk="1" hangingPunct="1">
              <a:defRPr/>
            </a:pPr>
            <a:r>
              <a:rPr lang="ko-KR" altLang="en-US" sz="4000" dirty="0">
                <a:latin typeface="+mj-lt"/>
                <a:ea typeface="던파 비트비트체 v2" panose="02040503000000000000"/>
              </a:rPr>
              <a:t> </a:t>
            </a:r>
            <a:r>
              <a:rPr lang="ko-KR" altLang="en-US" sz="4000" dirty="0" err="1">
                <a:latin typeface="+mj-lt"/>
                <a:ea typeface="던파 비트비트체 v2" panose="02040503000000000000"/>
              </a:rPr>
              <a:t>팀명</a:t>
            </a:r>
            <a:r>
              <a:rPr lang="en-US" altLang="ko-KR" sz="4000" dirty="0">
                <a:latin typeface="+mj-lt"/>
                <a:ea typeface="던파 비트비트체 v2" panose="02040503000000000000"/>
              </a:rPr>
              <a:t>:</a:t>
            </a:r>
            <a:r>
              <a:rPr lang="ko-KR" altLang="en-US" sz="4000" dirty="0" err="1">
                <a:latin typeface="+mj-lt"/>
                <a:ea typeface="던파 비트비트체 v2" panose="02040503000000000000"/>
              </a:rPr>
              <a:t>그린데이</a:t>
            </a:r>
            <a:r>
              <a:rPr lang="ko-KR" altLang="en-US" sz="4000" dirty="0">
                <a:latin typeface="+mj-lt"/>
                <a:ea typeface="던파 비트비트체 v2" panose="02040503000000000000"/>
              </a:rPr>
              <a:t> </a:t>
            </a:r>
            <a:r>
              <a:rPr lang="en-US" altLang="ko-KR" sz="4000" dirty="0">
                <a:latin typeface="+mj-lt"/>
                <a:ea typeface="던파 비트비트체 v2" panose="02040503000000000000"/>
              </a:rPr>
              <a:t>/ </a:t>
            </a:r>
            <a:r>
              <a:rPr lang="ko-KR" altLang="en-US" sz="4000" dirty="0">
                <a:latin typeface="+mj-lt"/>
                <a:ea typeface="던파 비트비트체 v2" panose="02040503000000000000"/>
              </a:rPr>
              <a:t>지도 교수</a:t>
            </a:r>
            <a:r>
              <a:rPr lang="en-US" altLang="ko-KR" sz="4000" dirty="0">
                <a:latin typeface="+mj-lt"/>
                <a:ea typeface="던파 비트비트체 v2" panose="02040503000000000000"/>
              </a:rPr>
              <a:t>:  </a:t>
            </a:r>
            <a:r>
              <a:rPr lang="ko-KR" altLang="en-US" sz="4000" dirty="0" err="1">
                <a:latin typeface="+mj-lt"/>
                <a:ea typeface="던파 비트비트체 v2" panose="02040503000000000000"/>
              </a:rPr>
              <a:t>이덕기</a:t>
            </a:r>
            <a:endParaRPr lang="en-US" altLang="ko-KR" sz="4000" dirty="0">
              <a:latin typeface="+mj-lt"/>
              <a:ea typeface="던파 비트비트체 v2" panose="02040503000000000000"/>
            </a:endParaRPr>
          </a:p>
          <a:p>
            <a:pPr algn="ctr" eaLnBrk="1" hangingPunct="1">
              <a:defRPr/>
            </a:pPr>
            <a:endParaRPr lang="ko-KR" altLang="en-US" sz="4000" dirty="0">
              <a:latin typeface="+mj-lt"/>
              <a:ea typeface="던파 비트비트체 v2" panose="02040503000000000000"/>
            </a:endParaRPr>
          </a:p>
          <a:p>
            <a:pPr eaLnBrk="1" hangingPunct="1">
              <a:defRPr/>
            </a:pPr>
            <a:endParaRPr lang="ko-KR" altLang="en-US" sz="4000" dirty="0">
              <a:latin typeface="+mj-lt"/>
              <a:ea typeface="던파 비트비트체 v2" panose="02040503000000000000"/>
            </a:endParaRPr>
          </a:p>
        </p:txBody>
      </p:sp>
      <p:sp>
        <p:nvSpPr>
          <p:cNvPr id="14" name="Rectangle 78"/>
          <p:cNvSpPr>
            <a:spLocks noChangeArrowheads="1"/>
          </p:cNvSpPr>
          <p:nvPr/>
        </p:nvSpPr>
        <p:spPr>
          <a:xfrm>
            <a:off x="0" y="0"/>
            <a:ext cx="21386800" cy="457200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spAutoFit/>
          </a:bodyPr>
          <a:lstStyle>
            <a:lvl1pPr eaLnBrk="0" hangingPunct="0">
              <a:defRPr kumimoji="1" sz="5800">
                <a:solidFill>
                  <a:schemeClr val="tx1"/>
                </a:solidFill>
                <a:latin typeface="굴림"/>
                <a:ea typeface="굴림"/>
              </a:defRPr>
            </a:lvl1pPr>
            <a:lvl2pPr marL="742950" indent="-285750" eaLnBrk="0" hangingPunct="0">
              <a:defRPr kumimoji="1" sz="5800">
                <a:solidFill>
                  <a:schemeClr val="tx1"/>
                </a:solidFill>
                <a:latin typeface="굴림"/>
                <a:ea typeface="굴림"/>
              </a:defRPr>
            </a:lvl2pPr>
            <a:lvl3pPr marL="1143000" indent="-228600" eaLnBrk="0" hangingPunct="0">
              <a:defRPr kumimoji="1" sz="5800">
                <a:solidFill>
                  <a:schemeClr val="tx1"/>
                </a:solidFill>
                <a:latin typeface="굴림"/>
                <a:ea typeface="굴림"/>
              </a:defRPr>
            </a:lvl3pPr>
            <a:lvl4pPr marL="1600200" indent="-228600" eaLnBrk="0" hangingPunct="0">
              <a:defRPr kumimoji="1" sz="5800">
                <a:solidFill>
                  <a:schemeClr val="tx1"/>
                </a:solidFill>
                <a:latin typeface="굴림"/>
                <a:ea typeface="굴림"/>
              </a:defRPr>
            </a:lvl4pPr>
            <a:lvl5pPr marL="2057400" indent="-228600" eaLnBrk="0" hangingPunct="0">
              <a:defRPr kumimoji="1" sz="5800"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5800"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5800"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5800"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5800"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 eaLnBrk="1" hangingPunct="1">
              <a:defRPr/>
            </a:pPr>
            <a:endParaRPr lang="ko-KR" altLang="en-US"/>
          </a:p>
        </p:txBody>
      </p:sp>
      <p:sp>
        <p:nvSpPr>
          <p:cNvPr id="15" name="Rectangle 81"/>
          <p:cNvSpPr>
            <a:spLocks noChangeArrowheads="1"/>
          </p:cNvSpPr>
          <p:nvPr/>
        </p:nvSpPr>
        <p:spPr>
          <a:xfrm>
            <a:off x="0" y="0"/>
            <a:ext cx="21386800" cy="457200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spAutoFit/>
          </a:bodyPr>
          <a:lstStyle>
            <a:lvl1pPr eaLnBrk="0" hangingPunct="0">
              <a:defRPr kumimoji="1" sz="5800">
                <a:solidFill>
                  <a:schemeClr val="tx1"/>
                </a:solidFill>
                <a:latin typeface="굴림"/>
                <a:ea typeface="굴림"/>
              </a:defRPr>
            </a:lvl1pPr>
            <a:lvl2pPr marL="742950" indent="-285750" eaLnBrk="0" hangingPunct="0">
              <a:defRPr kumimoji="1" sz="5800">
                <a:solidFill>
                  <a:schemeClr val="tx1"/>
                </a:solidFill>
                <a:latin typeface="굴림"/>
                <a:ea typeface="굴림"/>
              </a:defRPr>
            </a:lvl2pPr>
            <a:lvl3pPr marL="1143000" indent="-228600" eaLnBrk="0" hangingPunct="0">
              <a:defRPr kumimoji="1" sz="5800">
                <a:solidFill>
                  <a:schemeClr val="tx1"/>
                </a:solidFill>
                <a:latin typeface="굴림"/>
                <a:ea typeface="굴림"/>
              </a:defRPr>
            </a:lvl3pPr>
            <a:lvl4pPr marL="1600200" indent="-228600" eaLnBrk="0" hangingPunct="0">
              <a:defRPr kumimoji="1" sz="5800">
                <a:solidFill>
                  <a:schemeClr val="tx1"/>
                </a:solidFill>
                <a:latin typeface="굴림"/>
                <a:ea typeface="굴림"/>
              </a:defRPr>
            </a:lvl4pPr>
            <a:lvl5pPr marL="2057400" indent="-228600" eaLnBrk="0" hangingPunct="0">
              <a:defRPr kumimoji="1" sz="5800"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5800"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5800"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5800"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5800"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 eaLnBrk="1" hangingPunct="1">
              <a:defRPr/>
            </a:pPr>
            <a:endParaRPr lang="ko-KR" altLang="en-US"/>
          </a:p>
        </p:txBody>
      </p:sp>
      <p:sp>
        <p:nvSpPr>
          <p:cNvPr id="16" name="Rectangle 83"/>
          <p:cNvSpPr>
            <a:spLocks noChangeArrowheads="1"/>
          </p:cNvSpPr>
          <p:nvPr/>
        </p:nvSpPr>
        <p:spPr>
          <a:xfrm>
            <a:off x="0" y="0"/>
            <a:ext cx="21386800" cy="457200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spAutoFit/>
          </a:bodyPr>
          <a:lstStyle>
            <a:lvl1pPr eaLnBrk="0" hangingPunct="0">
              <a:defRPr kumimoji="1" sz="5800">
                <a:solidFill>
                  <a:schemeClr val="tx1"/>
                </a:solidFill>
                <a:latin typeface="굴림"/>
                <a:ea typeface="굴림"/>
              </a:defRPr>
            </a:lvl1pPr>
            <a:lvl2pPr marL="742950" indent="-285750" eaLnBrk="0" hangingPunct="0">
              <a:defRPr kumimoji="1" sz="5800">
                <a:solidFill>
                  <a:schemeClr val="tx1"/>
                </a:solidFill>
                <a:latin typeface="굴림"/>
                <a:ea typeface="굴림"/>
              </a:defRPr>
            </a:lvl2pPr>
            <a:lvl3pPr marL="1143000" indent="-228600" eaLnBrk="0" hangingPunct="0">
              <a:defRPr kumimoji="1" sz="5800">
                <a:solidFill>
                  <a:schemeClr val="tx1"/>
                </a:solidFill>
                <a:latin typeface="굴림"/>
                <a:ea typeface="굴림"/>
              </a:defRPr>
            </a:lvl3pPr>
            <a:lvl4pPr marL="1600200" indent="-228600" eaLnBrk="0" hangingPunct="0">
              <a:defRPr kumimoji="1" sz="5800">
                <a:solidFill>
                  <a:schemeClr val="tx1"/>
                </a:solidFill>
                <a:latin typeface="굴림"/>
                <a:ea typeface="굴림"/>
              </a:defRPr>
            </a:lvl4pPr>
            <a:lvl5pPr marL="2057400" indent="-228600" eaLnBrk="0" hangingPunct="0">
              <a:defRPr kumimoji="1" sz="5800"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5800"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5800"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5800"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5800"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 eaLnBrk="1" hangingPunct="1">
              <a:defRPr/>
            </a:pPr>
            <a:endParaRPr lang="ko-KR" altLang="en-US"/>
          </a:p>
        </p:txBody>
      </p:sp>
      <p:sp>
        <p:nvSpPr>
          <p:cNvPr id="17" name="Rectangle 60"/>
          <p:cNvSpPr>
            <a:spLocks noChangeArrowheads="1"/>
          </p:cNvSpPr>
          <p:nvPr/>
        </p:nvSpPr>
        <p:spPr>
          <a:xfrm>
            <a:off x="0" y="0"/>
            <a:ext cx="21386800" cy="457200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spAutoFit/>
          </a:bodyPr>
          <a:lstStyle>
            <a:lvl1pPr eaLnBrk="0" hangingPunct="0">
              <a:defRPr kumimoji="1" sz="5800">
                <a:solidFill>
                  <a:schemeClr val="tx1"/>
                </a:solidFill>
                <a:latin typeface="굴림"/>
                <a:ea typeface="굴림"/>
              </a:defRPr>
            </a:lvl1pPr>
            <a:lvl2pPr marL="742950" indent="-285750" eaLnBrk="0" hangingPunct="0">
              <a:defRPr kumimoji="1" sz="5800">
                <a:solidFill>
                  <a:schemeClr val="tx1"/>
                </a:solidFill>
                <a:latin typeface="굴림"/>
                <a:ea typeface="굴림"/>
              </a:defRPr>
            </a:lvl2pPr>
            <a:lvl3pPr marL="1143000" indent="-228600" eaLnBrk="0" hangingPunct="0">
              <a:defRPr kumimoji="1" sz="5800">
                <a:solidFill>
                  <a:schemeClr val="tx1"/>
                </a:solidFill>
                <a:latin typeface="굴림"/>
                <a:ea typeface="굴림"/>
              </a:defRPr>
            </a:lvl3pPr>
            <a:lvl4pPr marL="1600200" indent="-228600" eaLnBrk="0" hangingPunct="0">
              <a:defRPr kumimoji="1" sz="5800">
                <a:solidFill>
                  <a:schemeClr val="tx1"/>
                </a:solidFill>
                <a:latin typeface="굴림"/>
                <a:ea typeface="굴림"/>
              </a:defRPr>
            </a:lvl4pPr>
            <a:lvl5pPr marL="2057400" indent="-228600" eaLnBrk="0" hangingPunct="0">
              <a:defRPr kumimoji="1" sz="5800"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5800"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5800"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5800"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5800"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 eaLnBrk="1" hangingPunct="1">
              <a:defRPr/>
            </a:pPr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858109" y="203447"/>
            <a:ext cx="5153025" cy="1009650"/>
          </a:xfrm>
          <a:prstGeom prst="rect">
            <a:avLst/>
          </a:prstGeom>
        </p:spPr>
      </p:pic>
      <p:sp>
        <p:nvSpPr>
          <p:cNvPr id="81" name="내용 개체 틀 1">
            <a:extLst>
              <a:ext uri="{FF2B5EF4-FFF2-40B4-BE49-F238E27FC236}">
                <a16:creationId xmlns:a16="http://schemas.microsoft.com/office/drawing/2014/main" id="{75B03B97-C7B6-4A14-8C7E-D583CC3BA399}"/>
              </a:ext>
            </a:extLst>
          </p:cNvPr>
          <p:cNvSpPr txBox="1"/>
          <p:nvPr/>
        </p:nvSpPr>
        <p:spPr>
          <a:xfrm>
            <a:off x="11128917" y="26126996"/>
            <a:ext cx="9979200" cy="362010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  <a:defRPr/>
            </a:pPr>
            <a:endParaRPr kumimoji="0"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던파 비트비트체 v2" panose="0204050300000000000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F6F1B-38FD-432C-ADCA-2559DACBFDBA}"/>
              </a:ext>
            </a:extLst>
          </p:cNvPr>
          <p:cNvSpPr txBox="1"/>
          <p:nvPr/>
        </p:nvSpPr>
        <p:spPr>
          <a:xfrm>
            <a:off x="5076776" y="1506629"/>
            <a:ext cx="1966560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accent3">
                    <a:lumMod val="50000"/>
                  </a:schemeClr>
                </a:solidFill>
                <a:latin typeface="던파 비트비트체 v2" panose="02040503000000000000" pitchFamily="18" charset="-127"/>
                <a:ea typeface="던파 비트비트체 v2" panose="02040503000000000000"/>
              </a:rPr>
              <a:t>에어로팜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  <a:latin typeface="던파 비트비트체 v2" panose="02040503000000000000" pitchFamily="18" charset="-127"/>
                <a:ea typeface="던파 비트비트체 v2" panose="02040503000000000000"/>
              </a:rPr>
              <a:t> 기술을 활용한 </a:t>
            </a:r>
            <a:r>
              <a:rPr lang="ko-KR" altLang="en-US" b="1" dirty="0" err="1">
                <a:solidFill>
                  <a:schemeClr val="accent3">
                    <a:lumMod val="50000"/>
                  </a:schemeClr>
                </a:solidFill>
                <a:latin typeface="던파 비트비트체 v2" panose="02040503000000000000" pitchFamily="18" charset="-127"/>
                <a:ea typeface="던파 비트비트체 v2" panose="02040503000000000000"/>
              </a:rPr>
              <a:t>스마트팜</a:t>
            </a:r>
            <a:endParaRPr lang="ko-KR" altLang="en-US" b="1" dirty="0">
              <a:solidFill>
                <a:schemeClr val="accent3">
                  <a:lumMod val="50000"/>
                </a:schemeClr>
              </a:solidFill>
              <a:latin typeface="던파 비트비트체 v2" panose="02040503000000000000" pitchFamily="18" charset="-127"/>
              <a:ea typeface="던파 비트비트체 v2" panose="0204050300000000000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1071E8-83C0-4C45-8341-328599D0D0CD}"/>
              </a:ext>
            </a:extLst>
          </p:cNvPr>
          <p:cNvSpPr txBox="1"/>
          <p:nvPr/>
        </p:nvSpPr>
        <p:spPr>
          <a:xfrm>
            <a:off x="8229802" y="3474691"/>
            <a:ext cx="5532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+mj-lt"/>
                <a:ea typeface="던파 비트비트체 v2" panose="02040503000000000000"/>
              </a:rPr>
              <a:t>팀장</a:t>
            </a:r>
            <a:r>
              <a:rPr lang="en-US" altLang="ko-KR" sz="3200" dirty="0">
                <a:latin typeface="+mj-lt"/>
                <a:ea typeface="던파 비트비트체 v2" panose="02040503000000000000"/>
              </a:rPr>
              <a:t> : </a:t>
            </a:r>
            <a:r>
              <a:rPr lang="ko-KR" altLang="en-US" sz="3200" dirty="0">
                <a:latin typeface="+mj-lt"/>
                <a:ea typeface="던파 비트비트체 v2" panose="02040503000000000000"/>
              </a:rPr>
              <a:t>박승민 팀원 </a:t>
            </a:r>
            <a:r>
              <a:rPr lang="en-US" altLang="ko-KR" sz="3200" dirty="0">
                <a:latin typeface="+mj-lt"/>
                <a:ea typeface="던파 비트비트체 v2" panose="02040503000000000000"/>
              </a:rPr>
              <a:t>: </a:t>
            </a:r>
            <a:r>
              <a:rPr lang="ko-KR" altLang="en-US" sz="3200" dirty="0">
                <a:latin typeface="+mj-lt"/>
                <a:ea typeface="던파 비트비트체 v2" panose="02040503000000000000"/>
              </a:rPr>
              <a:t>권준서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DE88D1C-7DA4-471F-54D8-3EDFC9A48E81}"/>
              </a:ext>
            </a:extLst>
          </p:cNvPr>
          <p:cNvSpPr/>
          <p:nvPr/>
        </p:nvSpPr>
        <p:spPr>
          <a:xfrm>
            <a:off x="626775" y="4338787"/>
            <a:ext cx="9778593" cy="100647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825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5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개발 배경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C5B9F0D-C853-E378-6DED-8FBDA5270362}"/>
              </a:ext>
            </a:extLst>
          </p:cNvPr>
          <p:cNvSpPr/>
          <p:nvPr/>
        </p:nvSpPr>
        <p:spPr>
          <a:xfrm>
            <a:off x="11012586" y="10317088"/>
            <a:ext cx="9778593" cy="100647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825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5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과제 결과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86DD356-04CA-2D1A-9F7B-EBAB78A3D752}"/>
              </a:ext>
            </a:extLst>
          </p:cNvPr>
          <p:cNvSpPr/>
          <p:nvPr/>
        </p:nvSpPr>
        <p:spPr>
          <a:xfrm>
            <a:off x="626775" y="5562923"/>
            <a:ext cx="9778593" cy="6563076"/>
          </a:xfrm>
          <a:prstGeom prst="roundRect">
            <a:avLst>
              <a:gd name="adj" fmla="val 3633"/>
            </a:avLst>
          </a:prstGeom>
          <a:solidFill>
            <a:schemeClr val="bg1"/>
          </a:solidFill>
          <a:ln w="825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사회적 문제 인식</a:t>
            </a:r>
          </a:p>
          <a:p>
            <a:pPr algn="ctr"/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1. 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지구의 여러 문제로 인한 미래의 식량 부족</a:t>
            </a:r>
          </a:p>
          <a:p>
            <a:pPr algn="ctr"/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2. 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노동 인구 감소로 인한 노동력 감소</a:t>
            </a:r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+mj-lt"/>
              <a:ea typeface="던파 비트비트체 v2" panose="02040503000000000000"/>
            </a:endParaRPr>
          </a:p>
          <a:p>
            <a:pPr algn="ctr"/>
            <a:endParaRPr lang="ko-KR" altLang="en-US" sz="3200" dirty="0">
              <a:solidFill>
                <a:schemeClr val="accent3">
                  <a:lumMod val="50000"/>
                </a:schemeClr>
              </a:solidFill>
              <a:latin typeface="+mj-lt"/>
              <a:ea typeface="던파 비트비트체 v2" panose="02040503000000000000"/>
            </a:endParaRPr>
          </a:p>
          <a:p>
            <a:pPr algn="ctr"/>
            <a:r>
              <a:rPr lang="ko-KR" altLang="en-US" sz="32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프로젝트 진행 동기</a:t>
            </a:r>
          </a:p>
          <a:p>
            <a:pPr algn="ctr"/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1. </a:t>
            </a:r>
            <a:r>
              <a:rPr lang="ko-KR" altLang="en-US" sz="3200" dirty="0" err="1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에어로팜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 재배 기법 활용</a:t>
            </a:r>
          </a:p>
          <a:p>
            <a:pPr algn="ctr"/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2. 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농작의 흙 필요성 제거</a:t>
            </a:r>
          </a:p>
          <a:p>
            <a:pPr algn="ctr"/>
            <a:endParaRPr lang="ko-KR" altLang="en-US" sz="3200" dirty="0">
              <a:solidFill>
                <a:schemeClr val="accent3">
                  <a:lumMod val="50000"/>
                </a:schemeClr>
              </a:solidFill>
              <a:latin typeface="+mj-lt"/>
              <a:ea typeface="던파 비트비트체 v2" panose="02040503000000000000"/>
            </a:endParaRPr>
          </a:p>
          <a:p>
            <a:pPr algn="ctr"/>
            <a:r>
              <a:rPr lang="ko-KR" altLang="en-US" sz="32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프로젝트 목표 </a:t>
            </a:r>
            <a:r>
              <a:rPr lang="en-US" altLang="ko-KR" sz="32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: 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최근 </a:t>
            </a:r>
            <a:r>
              <a:rPr lang="ko-KR" altLang="en-US" sz="3200" dirty="0" err="1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두각되는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 </a:t>
            </a:r>
            <a:r>
              <a:rPr lang="ko-KR" altLang="en-US" sz="3200" dirty="0" err="1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에어로팜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 기술과</a:t>
            </a:r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+mj-lt"/>
              <a:ea typeface="던파 비트비트체 v2" panose="02040503000000000000"/>
            </a:endParaRPr>
          </a:p>
          <a:p>
            <a:pPr algn="ctr"/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 여러 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IT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기술을 활용하여 </a:t>
            </a:r>
            <a:r>
              <a:rPr lang="ko-KR" altLang="en-US" sz="3200" dirty="0" err="1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스마트팜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 제작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852C6DF-8D36-6865-047B-22F9EA387249}"/>
              </a:ext>
            </a:extLst>
          </p:cNvPr>
          <p:cNvSpPr/>
          <p:nvPr/>
        </p:nvSpPr>
        <p:spPr>
          <a:xfrm>
            <a:off x="626775" y="12333312"/>
            <a:ext cx="9778593" cy="100647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825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5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핵심 기능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A6773E3-F2DE-3D9A-484D-61CF9DD127E0}"/>
              </a:ext>
            </a:extLst>
          </p:cNvPr>
          <p:cNvSpPr/>
          <p:nvPr/>
        </p:nvSpPr>
        <p:spPr>
          <a:xfrm>
            <a:off x="626775" y="13547100"/>
            <a:ext cx="9778593" cy="4329191"/>
          </a:xfrm>
          <a:prstGeom prst="roundRect">
            <a:avLst>
              <a:gd name="adj" fmla="val 3633"/>
            </a:avLst>
          </a:prstGeom>
          <a:solidFill>
            <a:schemeClr val="bg1"/>
          </a:solidFill>
          <a:ln w="825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- 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재배 식물에 자동으로 수분 공급</a:t>
            </a:r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+mj-lt"/>
              <a:ea typeface="던파 비트비트체 v2" panose="0204050300000000000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- 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지속적 환기 및 </a:t>
            </a:r>
            <a:r>
              <a:rPr lang="ko-KR" altLang="en-US" sz="3200" dirty="0" err="1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온열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 시스템</a:t>
            </a:r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+mj-lt"/>
              <a:ea typeface="던파 비트비트체 v2" panose="0204050300000000000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- 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 </a:t>
            </a:r>
            <a:r>
              <a:rPr lang="ko-KR" altLang="en-US" sz="3200" dirty="0" err="1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스마트팜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 내부 정보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(Co2, </a:t>
            </a:r>
            <a:r>
              <a:rPr lang="ko-KR" altLang="en-US" sz="3200" dirty="0" err="1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온습도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) DB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 보관</a:t>
            </a:r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+mj-lt"/>
              <a:ea typeface="던파 비트비트체 v2" panose="0204050300000000000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- 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앱으로 현재 </a:t>
            </a:r>
            <a:r>
              <a:rPr lang="ko-KR" altLang="en-US" sz="3200" dirty="0" err="1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스마트팜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 상태 확인</a:t>
            </a:r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+mj-lt"/>
              <a:ea typeface="던파 비트비트체 v2" panose="02040503000000000000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94B4828-1476-9C6B-AA45-13AC2882E8C9}"/>
              </a:ext>
            </a:extLst>
          </p:cNvPr>
          <p:cNvSpPr/>
          <p:nvPr/>
        </p:nvSpPr>
        <p:spPr>
          <a:xfrm>
            <a:off x="626775" y="18101253"/>
            <a:ext cx="9778593" cy="100647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825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5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개발 과정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8733448-FA80-81E0-BD55-CD6BD586AD67}"/>
              </a:ext>
            </a:extLst>
          </p:cNvPr>
          <p:cNvSpPr/>
          <p:nvPr/>
        </p:nvSpPr>
        <p:spPr>
          <a:xfrm>
            <a:off x="626775" y="19332690"/>
            <a:ext cx="9778593" cy="10763336"/>
          </a:xfrm>
          <a:prstGeom prst="roundRect">
            <a:avLst>
              <a:gd name="adj" fmla="val 3633"/>
            </a:avLst>
          </a:prstGeom>
          <a:solidFill>
            <a:schemeClr val="bg1"/>
          </a:solidFill>
          <a:ln w="825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- 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소프트웨어 개발 문서 작성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 (V-Model)</a:t>
            </a:r>
          </a:p>
          <a:p>
            <a:pPr algn="ctr"/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+mj-lt"/>
              <a:ea typeface="던파 비트비트체 v2" panose="02040503000000000000"/>
            </a:endParaRPr>
          </a:p>
          <a:p>
            <a:pPr algn="ctr"/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+mj-lt"/>
              <a:ea typeface="던파 비트비트체 v2" panose="02040503000000000000"/>
            </a:endParaRPr>
          </a:p>
          <a:p>
            <a:pPr algn="ctr"/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+mj-lt"/>
              <a:ea typeface="던파 비트비트체 v2" panose="02040503000000000000"/>
            </a:endParaRPr>
          </a:p>
          <a:p>
            <a:pPr algn="ctr"/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+mj-lt"/>
              <a:ea typeface="던파 비트비트체 v2" panose="02040503000000000000"/>
            </a:endParaRPr>
          </a:p>
          <a:p>
            <a:pPr algn="ctr"/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+mj-lt"/>
              <a:ea typeface="던파 비트비트체 v2" panose="02040503000000000000"/>
            </a:endParaRPr>
          </a:p>
          <a:p>
            <a:pPr algn="ctr"/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+mj-lt"/>
              <a:ea typeface="던파 비트비트체 v2" panose="02040503000000000000"/>
            </a:endParaRPr>
          </a:p>
          <a:p>
            <a:pPr algn="ctr"/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- </a:t>
            </a:r>
            <a:r>
              <a:rPr lang="ko-KR" altLang="en-US" sz="3200" dirty="0" err="1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스마트팜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 개발</a:t>
            </a:r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+mj-lt"/>
              <a:ea typeface="던파 비트비트체 v2" panose="02040503000000000000"/>
            </a:endParaRPr>
          </a:p>
          <a:p>
            <a:pPr algn="ctr"/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+mj-lt"/>
              <a:ea typeface="던파 비트비트체 v2" panose="02040503000000000000"/>
            </a:endParaRPr>
          </a:p>
          <a:p>
            <a:pPr algn="ctr"/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+mj-lt"/>
              <a:ea typeface="던파 비트비트체 v2" panose="02040503000000000000"/>
            </a:endParaRPr>
          </a:p>
          <a:p>
            <a:pPr algn="ctr"/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+mj-lt"/>
              <a:ea typeface="던파 비트비트체 v2" panose="02040503000000000000"/>
            </a:endParaRPr>
          </a:p>
          <a:p>
            <a:pPr algn="ctr"/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+mj-lt"/>
              <a:ea typeface="던파 비트비트체 v2" panose="02040503000000000000"/>
            </a:endParaRPr>
          </a:p>
          <a:p>
            <a:pPr algn="ctr"/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+mj-lt"/>
              <a:ea typeface="던파 비트비트체 v2" panose="02040503000000000000"/>
            </a:endParaRPr>
          </a:p>
          <a:p>
            <a:pPr algn="ctr"/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+mj-lt"/>
              <a:ea typeface="던파 비트비트체 v2" panose="02040503000000000000"/>
            </a:endParaRPr>
          </a:p>
          <a:p>
            <a:pPr algn="ctr"/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+mj-lt"/>
              <a:ea typeface="던파 비트비트체 v2" panose="02040503000000000000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BC09ECF2-9DE3-09C3-F53F-082F541695F4}"/>
              </a:ext>
            </a:extLst>
          </p:cNvPr>
          <p:cNvSpPr/>
          <p:nvPr/>
        </p:nvSpPr>
        <p:spPr>
          <a:xfrm>
            <a:off x="11012585" y="4338787"/>
            <a:ext cx="9778593" cy="5762153"/>
          </a:xfrm>
          <a:prstGeom prst="roundRect">
            <a:avLst>
              <a:gd name="adj" fmla="val 3633"/>
            </a:avLst>
          </a:prstGeom>
          <a:solidFill>
            <a:schemeClr val="bg1"/>
          </a:solidFill>
          <a:ln w="825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+mj-lt"/>
              <a:ea typeface="던파 비트비트체 v2" panose="02040503000000000000"/>
            </a:endParaRPr>
          </a:p>
          <a:p>
            <a:pPr algn="ctr"/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- AWS Cloud 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구성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, Android Application 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개발</a:t>
            </a:r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+mj-lt"/>
              <a:ea typeface="던파 비트비트체 v2" panose="02040503000000000000"/>
            </a:endParaRPr>
          </a:p>
          <a:p>
            <a:pPr algn="ctr"/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+mj-lt"/>
              <a:ea typeface="던파 비트비트체 v2" panose="02040503000000000000"/>
            </a:endParaRPr>
          </a:p>
          <a:p>
            <a:pPr algn="ctr"/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+mj-lt"/>
              <a:ea typeface="던파 비트비트체 v2" panose="02040503000000000000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31FC450F-E3C1-C4E3-2F0C-F3604C4B29C3}"/>
              </a:ext>
            </a:extLst>
          </p:cNvPr>
          <p:cNvSpPr/>
          <p:nvPr/>
        </p:nvSpPr>
        <p:spPr>
          <a:xfrm>
            <a:off x="11012585" y="11539710"/>
            <a:ext cx="9778593" cy="13813825"/>
          </a:xfrm>
          <a:prstGeom prst="roundRect">
            <a:avLst>
              <a:gd name="adj" fmla="val 3633"/>
            </a:avLst>
          </a:prstGeom>
          <a:solidFill>
            <a:schemeClr val="bg1"/>
          </a:solidFill>
          <a:ln w="825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- </a:t>
            </a:r>
            <a:r>
              <a:rPr lang="ko-KR" altLang="en-US" sz="3200" dirty="0" err="1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스마트팜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 완성</a:t>
            </a:r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+mj-lt"/>
              <a:ea typeface="던파 비트비트체 v2" panose="02040503000000000000"/>
            </a:endParaRPr>
          </a:p>
          <a:p>
            <a:pPr algn="ctr"/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+mj-lt"/>
              <a:ea typeface="던파 비트비트체 v2" panose="02040503000000000000"/>
            </a:endParaRPr>
          </a:p>
          <a:p>
            <a:pPr algn="ctr"/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+mj-lt"/>
              <a:ea typeface="던파 비트비트체 v2" panose="02040503000000000000"/>
            </a:endParaRPr>
          </a:p>
          <a:p>
            <a:pPr algn="ctr"/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+mj-lt"/>
              <a:ea typeface="던파 비트비트체 v2" panose="02040503000000000000"/>
            </a:endParaRPr>
          </a:p>
          <a:p>
            <a:pPr algn="ctr"/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+mj-lt"/>
              <a:ea typeface="던파 비트비트체 v2" panose="02040503000000000000"/>
            </a:endParaRPr>
          </a:p>
          <a:p>
            <a:pPr algn="ctr"/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+mj-lt"/>
              <a:ea typeface="던파 비트비트체 v2" panose="02040503000000000000"/>
            </a:endParaRPr>
          </a:p>
          <a:p>
            <a:pPr algn="ctr"/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+mj-lt"/>
              <a:ea typeface="던파 비트비트체 v2" panose="02040503000000000000"/>
            </a:endParaRPr>
          </a:p>
          <a:p>
            <a:pPr algn="ctr"/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+mj-lt"/>
              <a:ea typeface="던파 비트비트체 v2" panose="02040503000000000000"/>
            </a:endParaRPr>
          </a:p>
          <a:p>
            <a:pPr algn="ctr"/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- AWS Cloud 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완성</a:t>
            </a:r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+mj-lt"/>
              <a:ea typeface="던파 비트비트체 v2" panose="02040503000000000000"/>
            </a:endParaRPr>
          </a:p>
          <a:p>
            <a:pPr algn="ctr"/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+mj-lt"/>
              <a:ea typeface="던파 비트비트체 v2" panose="02040503000000000000"/>
            </a:endParaRPr>
          </a:p>
          <a:p>
            <a:pPr algn="ctr"/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+mj-lt"/>
              <a:ea typeface="던파 비트비트체 v2" panose="02040503000000000000"/>
            </a:endParaRPr>
          </a:p>
          <a:p>
            <a:pPr algn="ctr"/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+mj-lt"/>
              <a:ea typeface="던파 비트비트체 v2" panose="02040503000000000000"/>
            </a:endParaRPr>
          </a:p>
          <a:p>
            <a:pPr algn="ctr"/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+mj-lt"/>
              <a:ea typeface="던파 비트비트체 v2" panose="02040503000000000000"/>
            </a:endParaRPr>
          </a:p>
          <a:p>
            <a:pPr algn="ctr"/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+mj-lt"/>
              <a:ea typeface="던파 비트비트체 v2" panose="02040503000000000000"/>
            </a:endParaRPr>
          </a:p>
          <a:p>
            <a:pPr algn="ctr"/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+mj-lt"/>
              <a:ea typeface="던파 비트비트체 v2" panose="02040503000000000000"/>
            </a:endParaRPr>
          </a:p>
          <a:p>
            <a:pPr algn="ctr"/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+mj-lt"/>
              <a:ea typeface="던파 비트비트체 v2" panose="02040503000000000000"/>
            </a:endParaRPr>
          </a:p>
          <a:p>
            <a:pPr algn="ctr"/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+mj-lt"/>
              <a:ea typeface="던파 비트비트체 v2" panose="02040503000000000000"/>
            </a:endParaRPr>
          </a:p>
          <a:p>
            <a:pPr algn="ctr"/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- 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어플리케이션 완성</a:t>
            </a:r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+mj-lt"/>
              <a:ea typeface="던파 비트비트체 v2" panose="0204050300000000000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6D5889A-2686-2EFE-7952-CF4DFD7C6183}"/>
              </a:ext>
            </a:extLst>
          </p:cNvPr>
          <p:cNvSpPr/>
          <p:nvPr/>
        </p:nvSpPr>
        <p:spPr>
          <a:xfrm>
            <a:off x="10968812" y="25576172"/>
            <a:ext cx="9778593" cy="100647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825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500" b="1" dirty="0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보완 사항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09434C62-B28B-AD8D-DD6A-120D79C93972}"/>
              </a:ext>
            </a:extLst>
          </p:cNvPr>
          <p:cNvSpPr/>
          <p:nvPr/>
        </p:nvSpPr>
        <p:spPr>
          <a:xfrm>
            <a:off x="11012585" y="26805283"/>
            <a:ext cx="9778593" cy="3271243"/>
          </a:xfrm>
          <a:prstGeom prst="roundRect">
            <a:avLst>
              <a:gd name="adj" fmla="val 3633"/>
            </a:avLst>
          </a:prstGeom>
          <a:solidFill>
            <a:schemeClr val="bg1"/>
          </a:solidFill>
          <a:ln w="825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 algn="ctr">
              <a:lnSpc>
                <a:spcPct val="150000"/>
              </a:lnSpc>
              <a:buAutoNum type="arabicPeriod"/>
            </a:pP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어플 </a:t>
            </a:r>
            <a:r>
              <a:rPr lang="ko-KR" altLang="en-US" sz="3200" dirty="0" err="1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사용자끼리의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 정보 공유</a:t>
            </a:r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+mj-lt"/>
              <a:ea typeface="던파 비트비트체 v2" panose="02040503000000000000"/>
            </a:endParaRPr>
          </a:p>
          <a:p>
            <a:pPr marL="514350" indent="-514350" algn="ctr">
              <a:lnSpc>
                <a:spcPct val="150000"/>
              </a:lnSpc>
              <a:buAutoNum type="arabicPeriod"/>
            </a:pP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비용문제로 인한 클라우드 보안 문제</a:t>
            </a:r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+mj-lt"/>
              <a:ea typeface="던파 비트비트체 v2" panose="0204050300000000000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3. </a:t>
            </a:r>
            <a:r>
              <a:rPr lang="ko-KR" altLang="en-US" sz="3200" dirty="0" err="1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스마트팜</a:t>
            </a:r>
            <a:r>
              <a:rPr lang="ko-KR" altLang="en-US" sz="3200" dirty="0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 내부 온도 조절 시스템</a:t>
            </a:r>
            <a:endParaRPr lang="en-US" altLang="ko-KR" sz="3200" dirty="0">
              <a:solidFill>
                <a:schemeClr val="accent3">
                  <a:lumMod val="50000"/>
                </a:schemeClr>
              </a:solidFill>
              <a:latin typeface="+mj-lt"/>
              <a:ea typeface="던파 비트비트체 v2" panose="0204050300000000000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244A23-C857-7C58-3548-F2F325C4868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D2F31"/>
              </a:clrFrom>
              <a:clrTo>
                <a:srgbClr val="2D2F3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60352" y="20826636"/>
            <a:ext cx="2002395" cy="4297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8BBC5C6-2490-041F-0B68-B726FABDF14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2D2F31"/>
              </a:clrFrom>
              <a:clrTo>
                <a:srgbClr val="2D2F3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121407" y="20828617"/>
            <a:ext cx="2011426" cy="43053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E62E8F5-6D90-2685-1247-BB9006EC152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2D2F31"/>
              </a:clrFrom>
              <a:clrTo>
                <a:srgbClr val="2D2F3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082472" y="20828619"/>
            <a:ext cx="2115984" cy="430539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8218093-996D-0FF9-91D6-E64A2BBB4C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8344" y="20180547"/>
            <a:ext cx="4800155" cy="240381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12DA4DB-58AD-52DD-7945-8764179D8D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3422" y="20265566"/>
            <a:ext cx="3459450" cy="240380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675B212-50B3-5E58-764D-D506E2B523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894972" y="23292792"/>
            <a:ext cx="2747016" cy="366268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32A6210-CFE6-C045-4606-38548A81F6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0184" y="23760504"/>
            <a:ext cx="3662688" cy="274701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C073A90-1DA8-9167-80EB-C2C5DCAB37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1894971" y="26264770"/>
            <a:ext cx="2747015" cy="366268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AC4411A-A0B5-3D7A-29C8-2594C8B480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6368061" y="26274652"/>
            <a:ext cx="2746982" cy="3662642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CDCA7F9C-FE09-BDA1-5A96-40C5B8212E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35508" y="16329541"/>
            <a:ext cx="4200376" cy="285005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BD421725-9132-BA4C-22C5-35F8BDEDB2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065650" y="16364123"/>
            <a:ext cx="4200375" cy="2683242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1C424BB-3A42-1C53-A854-A8430BCE4A4A}"/>
              </a:ext>
            </a:extLst>
          </p:cNvPr>
          <p:cNvSpPr txBox="1"/>
          <p:nvPr/>
        </p:nvSpPr>
        <p:spPr>
          <a:xfrm>
            <a:off x="12507429" y="19107728"/>
            <a:ext cx="2308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&lt;</a:t>
            </a:r>
            <a:r>
              <a:rPr lang="ko-KR" altLang="en-US" sz="1600" dirty="0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데이터 저장 서버</a:t>
            </a:r>
            <a:r>
              <a:rPr lang="en-US" altLang="ko-KR" sz="1600" dirty="0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&gt;</a:t>
            </a:r>
            <a:endParaRPr lang="ko-KR" altLang="en-US" sz="1600" dirty="0">
              <a:solidFill>
                <a:schemeClr val="accent3">
                  <a:lumMod val="50000"/>
                </a:schemeClr>
              </a:solidFill>
              <a:latin typeface="+mj-lt"/>
              <a:ea typeface="던파 비트비트체 v2" panose="0204050300000000000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483AD5C-2B83-E8D6-D488-E8184DD8F6C8}"/>
              </a:ext>
            </a:extLst>
          </p:cNvPr>
          <p:cNvSpPr txBox="1"/>
          <p:nvPr/>
        </p:nvSpPr>
        <p:spPr>
          <a:xfrm>
            <a:off x="17003290" y="19107728"/>
            <a:ext cx="2325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&lt;</a:t>
            </a:r>
            <a:r>
              <a:rPr lang="ko-KR" altLang="en-US" sz="1600" dirty="0" err="1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스마트팜</a:t>
            </a:r>
            <a:r>
              <a:rPr lang="ko-KR" altLang="en-US" sz="1600" dirty="0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 측정정보</a:t>
            </a:r>
            <a:r>
              <a:rPr lang="en-US" altLang="ko-KR" sz="1600" dirty="0">
                <a:solidFill>
                  <a:schemeClr val="accent3">
                    <a:lumMod val="50000"/>
                  </a:schemeClr>
                </a:solidFill>
                <a:latin typeface="+mj-lt"/>
                <a:ea typeface="던파 비트비트체 v2" panose="02040503000000000000"/>
              </a:rPr>
              <a:t>&gt;</a:t>
            </a:r>
            <a:endParaRPr lang="ko-KR" altLang="en-US" sz="1600" dirty="0">
              <a:solidFill>
                <a:schemeClr val="accent3">
                  <a:lumMod val="50000"/>
                </a:schemeClr>
              </a:solidFill>
              <a:latin typeface="+mj-lt"/>
              <a:ea typeface="던파 비트비트체 v2" panose="02040503000000000000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5710F707-4013-453B-A331-6ADA3DF282C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967712" y="12447824"/>
            <a:ext cx="3589551" cy="269216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935E164E-6FE2-9681-DC4A-0294CBEDC04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164480" y="12412349"/>
            <a:ext cx="3589552" cy="269216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1E3E87-DAD0-0390-47B6-B3116C3AE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6053" y="8382669"/>
            <a:ext cx="1105448" cy="23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WS : EC2 - hypemarc | 하이프마크">
            <a:extLst>
              <a:ext uri="{FF2B5EF4-FFF2-40B4-BE49-F238E27FC236}">
                <a16:creationId xmlns:a16="http://schemas.microsoft.com/office/drawing/2014/main" id="{C4AE3EF3-71A7-83F0-7DC9-157F41E31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6" r="27749"/>
          <a:stretch/>
        </p:blipFill>
        <p:spPr bwMode="auto">
          <a:xfrm>
            <a:off x="11258716" y="5962687"/>
            <a:ext cx="2164921" cy="263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WS RDS">
            <a:extLst>
              <a:ext uri="{FF2B5EF4-FFF2-40B4-BE49-F238E27FC236}">
                <a16:creationId xmlns:a16="http://schemas.microsoft.com/office/drawing/2014/main" id="{65FBC2DB-97F2-9C67-BE5D-ADEC40FD4F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6" r="26740"/>
          <a:stretch/>
        </p:blipFill>
        <p:spPr bwMode="auto">
          <a:xfrm>
            <a:off x="13405266" y="6320750"/>
            <a:ext cx="2619545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2DF54075-7480-2585-48F7-3F06B30F4F1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601334" y="6100466"/>
            <a:ext cx="1481138" cy="240506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939ED639-2ABD-3423-2803-679358866E4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8498355" y="6100465"/>
            <a:ext cx="1660057" cy="2405063"/>
          </a:xfrm>
          <a:prstGeom prst="rect">
            <a:avLst/>
          </a:prstGeom>
        </p:spPr>
      </p:pic>
      <p:pic>
        <p:nvPicPr>
          <p:cNvPr id="59" name="Picture 2">
            <a:extLst>
              <a:ext uri="{FF2B5EF4-FFF2-40B4-BE49-F238E27FC236}">
                <a16:creationId xmlns:a16="http://schemas.microsoft.com/office/drawing/2014/main" id="{DD4CB1DF-56A4-C8EC-502D-845F89495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1673" y="8382669"/>
            <a:ext cx="1105448" cy="23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a14="http://schemas.microsoft.com/office/drawing/2010/main"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</TotalTime>
  <Words>164</Words>
  <Application>Microsoft Office PowerPoint</Application>
  <PresentationFormat>사용자 지정</PresentationFormat>
  <Paragraphs>63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7" baseType="lpstr">
      <vt:lpstr>HY견고딕</vt:lpstr>
      <vt:lpstr>굴림</vt:lpstr>
      <vt:lpstr>던파 비트비트체 v2</vt:lpstr>
      <vt:lpstr>맑은 고딕</vt:lpstr>
      <vt:lpstr>Arial</vt:lpstr>
      <vt:lpstr>디자인 사용자 지정</vt:lpstr>
      <vt:lpstr>PowerPoint 프레젠테이션</vt:lpstr>
    </vt:vector>
  </TitlesOfParts>
  <Manager/>
  <Company>modsim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선청일</dc:creator>
  <cp:lastModifiedBy>승민 박</cp:lastModifiedBy>
  <cp:revision>178</cp:revision>
  <dcterms:created xsi:type="dcterms:W3CDTF">2007-11-13T01:11:17Z</dcterms:created>
  <dcterms:modified xsi:type="dcterms:W3CDTF">2023-11-27T02:59:48Z</dcterms:modified>
  <cp:version/>
</cp:coreProperties>
</file>